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81" r:id="rId24"/>
    <p:sldId id="282" r:id="rId25"/>
    <p:sldId id="287" r:id="rId26"/>
    <p:sldId id="288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289" r:id="rId39"/>
    <p:sldId id="290" r:id="rId40"/>
    <p:sldId id="291" r:id="rId41"/>
    <p:sldId id="292" r:id="rId42"/>
    <p:sldId id="293" r:id="rId43"/>
    <p:sldId id="294" r:id="rId44"/>
    <p:sldId id="283" r:id="rId45"/>
    <p:sldId id="306" r:id="rId46"/>
    <p:sldId id="307" r:id="rId47"/>
    <p:sldId id="284" r:id="rId48"/>
    <p:sldId id="308" r:id="rId49"/>
    <p:sldId id="285" r:id="rId50"/>
    <p:sldId id="309" r:id="rId51"/>
    <p:sldId id="286" r:id="rId52"/>
    <p:sldId id="278" r:id="rId53"/>
    <p:sldId id="279" r:id="rId54"/>
    <p:sldId id="310" r:id="rId55"/>
    <p:sldId id="311" r:id="rId56"/>
    <p:sldId id="312" r:id="rId57"/>
    <p:sldId id="313" r:id="rId58"/>
    <p:sldId id="321" r:id="rId59"/>
    <p:sldId id="322" r:id="rId60"/>
    <p:sldId id="323" r:id="rId61"/>
    <p:sldId id="326" r:id="rId62"/>
    <p:sldId id="327" r:id="rId63"/>
    <p:sldId id="324" r:id="rId64"/>
    <p:sldId id="325" r:id="rId65"/>
    <p:sldId id="314" r:id="rId66"/>
    <p:sldId id="315" r:id="rId67"/>
    <p:sldId id="328" r:id="rId68"/>
    <p:sldId id="316" r:id="rId69"/>
    <p:sldId id="318" r:id="rId70"/>
    <p:sldId id="319" r:id="rId71"/>
    <p:sldId id="32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76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66" Type="http://schemas.openxmlformats.org/officeDocument/2006/relationships/slide" Target="slides/slide65.xml" /><Relationship Id="rId7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slide" Target="slides/slide56.xml" /><Relationship Id="rId61" Type="http://schemas.openxmlformats.org/officeDocument/2006/relationships/slide" Target="slides/slide60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73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slide" Target="slides/slide55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77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slide" Target="slides/slide58.xml" /><Relationship Id="rId67" Type="http://schemas.openxmlformats.org/officeDocument/2006/relationships/slide" Target="slides/slide66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62" Type="http://schemas.openxmlformats.org/officeDocument/2006/relationships/slide" Target="slides/slide61.xml" /><Relationship Id="rId70" Type="http://schemas.openxmlformats.org/officeDocument/2006/relationships/slide" Target="slides/slide69.xml" /><Relationship Id="rId75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FC164-D4F7-4203-BDAE-840FE8984276}" type="datetimeFigureOut">
              <a:rPr lang="en-IN" smtClean="0"/>
              <a:t>08-05-2023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7225A-9028-4A91-8C2F-9236CD789D7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0324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3FCE-EB4D-420B-8AFC-D31259B9307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262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25C-9062-4B0A-BE3E-1B4A7DC98B1E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1760307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25C-9062-4B0A-BE3E-1B4A7DC98B1E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7856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25C-9062-4B0A-BE3E-1B4A7DC98B1E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99875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25C-9062-4B0A-BE3E-1B4A7DC98B1E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00712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25C-9062-4B0A-BE3E-1B4A7DC98B1E}" type="datetime1">
              <a:rPr lang="en-IN" smtClean="0"/>
              <a:t>08-05-2023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13879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C25C-9062-4B0A-BE3E-1B4A7DC98B1E}" type="datetime1">
              <a:rPr lang="en-IN" smtClean="0"/>
              <a:t>08-05-2023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2763095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CCA5-96C3-456B-8643-BE1E7DDF8878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926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017EA-38B8-4854-A325-91979A050891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179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E3617-3BD8-48A0-85F8-CB13D6882534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BD9B0-915F-4482-98FB-41034923DD17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41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34E0-A1D8-41A4-BA9F-82AA380C65AA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849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59560-37B0-441A-BBF9-033C6C1F8A70}" type="datetime1">
              <a:rPr lang="en-IN" smtClean="0"/>
              <a:t>08-05-2023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166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19B6C-0A85-4B37-8205-B580B97D2CD5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466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3A78-CF4D-4EB6-85AE-3517E1CEBA09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233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ABFB-9DA1-48FA-A704-7A0A4AE7FD02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70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4952-4FA6-4244-821D-F90CB4498B10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256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4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image" Target="../media/image5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4A2C25C-9062-4B0A-BE3E-1B4A7DC98B1E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F176D-8904-4A82-B6F1-11A303FE6B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4451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D944-F5B8-083A-0C3D-55A2D6CF3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CA40F-0EDF-AD4E-4392-A4B5A984C6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40F35-36CE-B9D3-6913-1FB1CF4C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3D74-5F9A-47A7-80FA-2300A810AD1F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072656-21D5-97A1-88B4-2E37BEDD2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DR KONDEKAR WWW.AUTISMDOCTOR.IN MAKING SENSE SHAPING FUTURE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ED7EC-E6E9-D27B-8257-4627D441C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97A52-2856-1E6A-A8D7-F43F38E9D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44" y="0"/>
            <a:ext cx="67073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0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6EEC-059B-FCC6-8A59-4E5778F68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2901497"/>
            <a:ext cx="10515600" cy="1325563"/>
          </a:xfrm>
        </p:spPr>
        <p:txBody>
          <a:bodyPr/>
          <a:lstStyle/>
          <a:p>
            <a:r>
              <a:rPr lang="en-IN" dirty="0"/>
              <a:t>MOTOR PROCESSES ARE NOT NEEDED FOR SENSORY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93A6-5A79-A387-A649-FFBD89A2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E0E6-0E15-4AD7-B663-C63FDA85C7D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7812C-E872-7484-5C4E-275850C1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C6F04-DEF2-ABA6-6275-46F8C8CB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8527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7B1CC-4AAD-03B4-D681-11B524071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SPENDING TIME ON MOTOR EXERCISES WILL BE AT COST OF TIME GIVEN FOR SENSORY EXERCISES WHEN THE GOAL IS TO GENERATE SENSORY DEVELOPMENT.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7993F-BFB3-01F8-5235-AC0ADCC44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DA9CD-BC31-4593-BCB1-EFD82045E8EF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7B380-9941-B345-E705-BB7F67D17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0DBF8-0352-0000-6E03-A09C2429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001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5B9ED-C2C2-7D81-9BE9-D6AC80626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24878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CEREBRAL PALSY IS A MOTOR DEFICIT</a:t>
            </a:r>
            <a:br>
              <a:rPr lang="en-IN" dirty="0"/>
            </a:br>
            <a:r>
              <a:rPr lang="en-IN" dirty="0"/>
              <a:t>MOTOR EXERCISES ARE MUST IN CEREBRAL PALSY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9CA69-B0A7-D975-F5E4-541C13ED6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8FEBB-3E18-4290-BE87-14966E72217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DF805-431A-9AA5-8634-6975976FA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EEDB8-DD3A-FD14-8DB5-63BC63EBF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520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F86F-E1A7-6FDC-C0E9-D577FD62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84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AUTISM IS NOT CEREBRAL PALSY, IT IS A SENSORY VARIANT OF STATIC ONE TIME SENSORY INSULT MANIFESTING AS SENSORY DEFICIT.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FD873-3AED-EC5E-FC22-4C27CDD4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6224-9CF1-4804-AD5F-0A45EF9E0A51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E6984-9ABE-55E3-D286-C2BA9CDB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570A9-14EF-E695-BB91-2CF910CB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74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F2387-159C-0089-13D0-7E508653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2766218"/>
            <a:ext cx="10515600" cy="1325563"/>
          </a:xfrm>
        </p:spPr>
        <p:txBody>
          <a:bodyPr/>
          <a:lstStyle/>
          <a:p>
            <a:r>
              <a:rPr lang="en-IN" dirty="0"/>
              <a:t>SENSORY EXERCISES SHALL BE THE CRUX OF SENSORY DEVELOPMENT.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9D0CE-6B29-4E16-135C-3DA6FCD2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2145-4314-4766-85B3-D6041D7AE24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F2D6A-7D6C-FC64-EE07-5AEE4479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1A33F-7AB0-7B56-B231-62C2A56F3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6079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878B-2656-32F0-4A0F-D827211A0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SENSORY EXERCISES SHALL BE MAINSTAY OF DEVELOPING SENSES, HELPING THE SENSORY DEVELOPMENT IN AUTISM.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57AC0-37A3-5201-9124-D9F1C5F0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EE45-023C-467C-BACD-BB8E567F340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ABF42-04A9-FBB1-BA2F-B442E633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A0849-5311-742D-E8DD-60C52BE39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238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B7197-6B64-3C52-1966-D03FB403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766218"/>
            <a:ext cx="10515600" cy="1325563"/>
          </a:xfrm>
        </p:spPr>
        <p:txBody>
          <a:bodyPr/>
          <a:lstStyle/>
          <a:p>
            <a:r>
              <a:rPr lang="en-IN" dirty="0"/>
              <a:t>AUTISM IS A CENTRAL SENSE DEFICIT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20EA9-FF6A-6D9F-66D8-F9253B5C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BDAA1-EB8B-4302-BE1E-30CBBA178664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DB0283-A287-2357-441E-3B6024BFE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41DE3-FD7E-CFE1-C1BB-B23268CC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278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EA50C-9CD3-7241-C9FD-550EE993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372" y="2672897"/>
            <a:ext cx="10515600" cy="1325563"/>
          </a:xfrm>
        </p:spPr>
        <p:txBody>
          <a:bodyPr/>
          <a:lstStyle/>
          <a:p>
            <a:r>
              <a:rPr lang="en-IN" dirty="0"/>
              <a:t>CENTRAL MOTOR DEFICIT HAS NO NON-SENSE BEHAVIOUR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5DA19-3468-17F4-0D3E-EDF07C14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80818-6049-4AD2-87AE-65AD82FF751E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8262A-6CE0-D3DA-1DD4-457E1864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B9636-23D0-9CFF-A288-45F7DBC2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26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7D5C-1B49-3E75-C722-44EAE5AD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2509611"/>
            <a:ext cx="10515600" cy="1325563"/>
          </a:xfrm>
        </p:spPr>
        <p:txBody>
          <a:bodyPr/>
          <a:lstStyle/>
          <a:p>
            <a:r>
              <a:rPr lang="en-IN" dirty="0"/>
              <a:t>REAL SENSORY DEVELOPMENT  IS OF SENSE OF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CF7DF-5DFB-7ADE-9040-1A89D70A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DFF62-A2BD-4E31-8ED6-24889F9BD87B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EE506-08BE-456A-B62A-4B12F9B2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045CB-C574-5DA3-04F6-BD8F6ADD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3975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131A-48DC-FC26-6B69-6EF2BA5F8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3782"/>
            <a:ext cx="10515600" cy="1325563"/>
          </a:xfrm>
        </p:spPr>
        <p:txBody>
          <a:bodyPr/>
          <a:lstStyle/>
          <a:p>
            <a:r>
              <a:rPr lang="en-IN" dirty="0"/>
              <a:t>LEARNING IS A SENSORY PROCESS.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99D92-4052-4FEA-8ACD-9626DD63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23E2-78D7-4237-A7D8-B22172A510B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3FE71-13F5-F3A0-1E08-AEE93AC4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6C948-2AEC-C220-8128-45C88068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0794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4ED62-4F8C-5411-C424-CDF0005FF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B6538-D3FE-4C0B-4C41-EB172336B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DA517-4715-5F7A-9B80-71A1CEDE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651C-75DE-46BA-82F9-54B3941F3612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ACC92-C088-FE56-D366-F9ECFD6A5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DR KONDEKAR WWW.AUTISMDOCTOR.IN MAKING SENSE SHAPING FUTURE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3FFF2-8FC9-0F5B-80B8-981848E2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2C231-4441-6498-5634-880736A51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687" y="115904"/>
            <a:ext cx="6411684" cy="644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7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06BB-B65E-C489-56C3-82F5CE249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3668"/>
            <a:ext cx="10515600" cy="1325563"/>
          </a:xfrm>
        </p:spPr>
        <p:txBody>
          <a:bodyPr/>
          <a:lstStyle/>
          <a:p>
            <a:r>
              <a:rPr lang="en-IN" dirty="0"/>
              <a:t>LEARNING IS REQUIRED FOR DEVELOPMENT OF SENSE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1C62-376C-13FE-F6AF-3F01704F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56AD-EF04-4BC6-AFBF-351A3F3FDE9F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DC89E-193F-20DC-4FA4-D750EF5C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35FB6-05C4-5F50-138A-EC59EDC6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8879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F57A-8666-D90E-5AA9-6A27BA768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5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IS A PROCESS OF SENSE PERCEPTION, SENSE PROCESSION, SENSE COGNITION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099E4-E5A3-B684-FE1C-09D38D4A4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779C-54BF-4725-A6CC-4CFC42BF84D1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5F262-7359-6DD6-0F6A-40C845C6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3E9F6-23E8-648E-6D31-4C5051DB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850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131B-190E-83D8-0216-FFD1DBA1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38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CENTRAL SENSORY DEVELOPMENT IS MORE IMPPORTANT FOR DEVELOPMENT OF CENTRAL SENSE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3974A-BDBD-C289-8AAC-474CE933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BD9DC-0FA9-48FB-9A29-9A3DC1358D22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681E-10CE-2EB9-4BD3-474746D14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C7F6B-3824-A9D9-951B-A4F04385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003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7A5EE-E0E1-4571-C22E-519AB6FF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2766218"/>
            <a:ext cx="10515600" cy="1325563"/>
          </a:xfrm>
        </p:spPr>
        <p:txBody>
          <a:bodyPr/>
          <a:lstStyle/>
          <a:p>
            <a:r>
              <a:rPr lang="en-IN" dirty="0"/>
              <a:t>90% OF SENSE IS DEVELOPED BY EYE AND 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EDE3C-AD17-22E2-2B20-225F13BD8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0B5-6DB2-4B67-A5DE-8B1590BD119D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5D413-87E7-9876-F870-2C611E18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A6F7D-2401-931F-3F12-6A828AEFE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4927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A0FF8-3775-8C44-A9DD-3F662880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096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PERIPHERAL SENSORY ORGANS HAVE LEAST ROLE IN COGNITION, COMPARED TO EYES AND EARS, THE HEAD SENSES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36EB-EFA3-28B5-6C0F-B3EF9D0B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9323-737E-4692-8E71-418BA9B6E22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AA84B-3A19-94F2-9100-E8D5687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98402-B30D-0DB8-79B3-9A371B0C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331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26F72-66FE-6451-2AAE-11B0CD698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651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WORKING ON PHYSICAL EXERCISES INSTEAD OF SENSORY EXERCISES IS LIKE TREATING CP AND NOT AUTISM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DD8E2-5A76-799C-9972-A6EC1989C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D5-44EA-49B9-AD63-49828380816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EF4D4-B736-8527-4E90-A856C41B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F9C25-F33F-FA8E-4C28-8E03785E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211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CE85-C4F4-2489-FAC9-DDDB1AF15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83782"/>
            <a:ext cx="10515600" cy="1325563"/>
          </a:xfrm>
        </p:spPr>
        <p:txBody>
          <a:bodyPr/>
          <a:lstStyle/>
          <a:p>
            <a:r>
              <a:rPr lang="en-IN" dirty="0"/>
              <a:t>WORKING ON PHYSICAL EXERCISES FOR SENSORY NEEDS IS WASTE OF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59BA3-E6B9-72BB-32AE-A122A474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89A-0522-4A62-814D-F250592A73F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B4E64-FD31-C9F2-9242-0CABB73A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23675-23ED-C316-42F9-9AC21A5C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7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F9E1-B94B-A5A7-AE2B-C79037A3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SENSORY NEEDS DOESN’T MEAN CHILD NEEDS IT, IT SHOULD MEAN THAN SPECIFIC SENSE IS NOT HELPING IN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753E5-8AD5-E162-E0F4-4685F793D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86C08-69A6-4C39-8BC4-6EB757E493E4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0CF1-6492-F252-8B47-051C4E241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E178F-5227-8B09-3D48-7D11EEC3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477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E5CBA-9F01-7B53-C3A6-538A791A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5640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WHAT IS AFFECTED SHALL BE THE GOAL, SO CENTRAL SENSORY DEVELOPMENT SHALL BE THE GOAL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41C2B-BE24-345B-B893-23649528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6A76-1155-43E9-9F68-12BDB213C7BC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55B49-61B6-C162-705E-24B6D7DD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5B6F6-A27E-6047-BB5C-F415612B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312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A464-64DA-4DE9-7DC4-4E81B56C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8" y="2585811"/>
            <a:ext cx="10515600" cy="1325563"/>
          </a:xfrm>
        </p:spPr>
        <p:txBody>
          <a:bodyPr/>
          <a:lstStyle/>
          <a:p>
            <a:r>
              <a:rPr lang="en-IN" dirty="0"/>
              <a:t>REAL SENSORY DEVELOPMENT IS DEVELOPING THE COMMON SENSE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630F3-F40B-FE11-5F7C-8DEE3910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F4A7-6D04-4697-BA5A-5324F4F2A1A1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64AAA-BA41-13EA-AEF0-EFF0FEE2B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677FD-C1D5-D822-1959-6269EEFA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534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0686-B783-254B-6D7B-6BBEC4FFD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C645-318A-7009-15F4-04EA978D5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F48F2-F8A1-13F0-5B96-B5297A2AB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C3F0-8D85-4830-A56C-24608F596F03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623BDE-72D0-681A-549C-E31BC05F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DR KONDEKAR WWW.AUTISMDOCTOR.IN MAKING SENSE SHAPING FUTURE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ED2309-A3C6-E049-2591-3C7D0E28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B9F18-BD17-D6AF-B369-5B5DC034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504825"/>
            <a:ext cx="4953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77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B8F35-300B-BDAC-7AC6-203B856B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7839"/>
            <a:ext cx="10515600" cy="1325563"/>
          </a:xfrm>
        </p:spPr>
        <p:txBody>
          <a:bodyPr/>
          <a:lstStyle/>
          <a:p>
            <a:r>
              <a:rPr lang="en-IN" dirty="0"/>
              <a:t>COMMON SENSE IS A REFLECTION OF LEARNING THROUGH EYES AND 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BA37-69F9-69D7-8512-D491179AC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F740E-B021-455E-A7CE-D5CD9FA9044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3B62-ECD8-0A6F-F966-126901A31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ADE0-1662-4B85-91E6-3388B288F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8924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BBE29-ED07-E032-5F96-11284D77B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371" y="25422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BY EYES IS PASSIVE, GLORIFYING A CHILD AS VISUAL LEARNER TAKES HIM AWAY FROM AUDITORY LEARNING.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2E4B6-7C6F-2411-BA8A-4FDFAEEC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CCFA-BC0B-430C-84A9-45DE7815416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6D2E1-C26A-CDC1-8D1C-556FE0767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1A160-6E44-F31B-7D6E-49D6B237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6600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19E2B-72F2-2844-DD96-14DD900D7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IN" dirty="0"/>
              <a:t>AUDITORY LEARNING GIVES MUCH MORE QUALITY LEARNING THAN EYES.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FF67-9C05-B47C-6B9C-DF0A258A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F94E-EB37-43C8-97FB-F658D499A03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E3195-BA6E-1CA2-E914-211BA7FDD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2F14B-7424-6E50-733A-6931372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9755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EF4CF-707C-2D32-2D3C-BC33A445F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718696"/>
          </a:xfrm>
        </p:spPr>
        <p:txBody>
          <a:bodyPr>
            <a:normAutofit fontScale="90000"/>
          </a:bodyPr>
          <a:lstStyle/>
          <a:p>
            <a:r>
              <a:rPr lang="en-IN" dirty="0"/>
              <a:t>VISION HAS LIMITS OF LEARNING</a:t>
            </a:r>
            <a:br>
              <a:rPr lang="en-IN" dirty="0"/>
            </a:br>
            <a:r>
              <a:rPr lang="en-IN" dirty="0"/>
              <a:t>READ LANGUAGE OR HEARING IS LIMITLESS KNOWLEDGE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AB1A1-E02B-CEDB-09C8-350CFE8D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A40F-8EA2-49E3-9E58-0C18DAEB113D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9128D-2CE4-A63A-FED7-3CE76FBD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A03EC-85C3-CA26-CE7E-1AAA3218E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9171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F1B5-50AA-3653-E637-5A201025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6696"/>
            <a:ext cx="10515600" cy="1325563"/>
          </a:xfrm>
        </p:spPr>
        <p:txBody>
          <a:bodyPr/>
          <a:lstStyle/>
          <a:p>
            <a:r>
              <a:rPr lang="en-IN" dirty="0"/>
              <a:t>LEARNING NEEDS A POSTURE OF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9F17A-15BA-CBA6-7D77-536E5D7B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52F8-0713-4CAE-BE24-F7340083F09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5B31B-53BD-7595-0B6C-2751D32A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0478-1341-3FE2-AD79-4BAB4C9A1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419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94274-E60A-8CEA-F1D3-2FDF06D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382"/>
            <a:ext cx="10515600" cy="1325563"/>
          </a:xfrm>
        </p:spPr>
        <p:txBody>
          <a:bodyPr/>
          <a:lstStyle/>
          <a:p>
            <a:r>
              <a:rPr lang="en-IN" dirty="0"/>
              <a:t>POSTURE OF ATTENTION FOR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C5750-DC7B-159D-DBE5-0ADFE14E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7A38D-A618-F6B2-4877-19BB55E8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B8938-F6CB-42C3-B3E4-5D00638FBB4C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4D04E-847B-D58C-8BB3-E90C2DE0E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284A-D400-AB15-F193-BFD8A783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1422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145F5-AD9C-DE8E-3226-BE818E46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887D6-8DBF-D416-B95F-FEC84A4D4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098D2-CFD3-B203-8A15-A0AE2AC6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CF32E-8933-446B-ACE6-9888BB9946B7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31F87-AB5E-A425-26C2-B556C1D28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75E90-5A64-CFDE-DEF0-522CEC26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36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7EB36-D0FF-29BD-8265-95537D67F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1" y="110412"/>
            <a:ext cx="9720943" cy="64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79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32B1A-B861-174E-E559-B5BA71E76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F4F4-22CA-1CBB-7396-2CAC4718C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9AB32-7E3D-63DF-54D8-A6D159DF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E1ED-A996-45ED-BF7A-B6935BD5C1CB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855B2-399A-7DEA-66C2-57294F03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8C22A-DEA2-16E6-3B0C-16C7B380C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37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30E3D-E764-E4FD-EB80-8C266E39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133475"/>
            <a:ext cx="83439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2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D2F9-5E20-D1FA-CB5F-16E33A178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35439"/>
            <a:ext cx="10711543" cy="3488418"/>
          </a:xfrm>
        </p:spPr>
        <p:txBody>
          <a:bodyPr>
            <a:normAutofit/>
          </a:bodyPr>
          <a:lstStyle/>
          <a:p>
            <a:r>
              <a:rPr lang="en-IN" dirty="0"/>
              <a:t>POSTURE OF SIT, LOOK AND LISTEN..</a:t>
            </a:r>
            <a:br>
              <a:rPr lang="en-IN" dirty="0"/>
            </a:br>
            <a:r>
              <a:rPr lang="en-IN" dirty="0"/>
              <a:t>TO LEARN</a:t>
            </a:r>
            <a:br>
              <a:rPr lang="en-IN" dirty="0"/>
            </a:br>
            <a:br>
              <a:rPr lang="en-IN" dirty="0"/>
            </a:br>
            <a:br>
              <a:rPr lang="en-IN" dirty="0"/>
            </a:br>
            <a:r>
              <a:rPr lang="en-IN" dirty="0"/>
              <a:t>#MAKINGSENSE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AC30A-940B-7B40-F238-C78D3288E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5816-C42B-496E-AC39-0E5F3F811B3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67CAB-1992-91B8-7564-5DA066D8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6B274-94BD-5894-91DE-6B4ABDC5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6163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4CC6-B116-3372-2480-9D68E0CF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057" y="1739219"/>
            <a:ext cx="10700658" cy="3379561"/>
          </a:xfrm>
        </p:spPr>
        <p:txBody>
          <a:bodyPr>
            <a:normAutofit/>
          </a:bodyPr>
          <a:lstStyle/>
          <a:p>
            <a:r>
              <a:rPr lang="en-IN" dirty="0"/>
              <a:t>TO LEARN SENSIBLY,</a:t>
            </a:r>
            <a:br>
              <a:rPr lang="en-IN" dirty="0"/>
            </a:br>
            <a:r>
              <a:rPr lang="en-IN" dirty="0"/>
              <a:t>PHYSICAL STABILITY AND NOT PHYSICAL STRENGTH IS NEEDED</a:t>
            </a:r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DA95E-A0FD-99F3-8DE1-3F25C8CC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CE57-D346-49EC-8122-DEBC1A163C50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77D7C-5F32-D6BE-5F59-70D98920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B26AD-7056-993B-D2A3-9AAE4DCC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381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0529-97BF-5FB2-6570-069CCE16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3389"/>
          </a:xfrm>
        </p:spPr>
        <p:txBody>
          <a:bodyPr/>
          <a:lstStyle/>
          <a:p>
            <a:r>
              <a:rPr lang="en-IN" dirty="0"/>
              <a:t>PHYSICAL STRENGTH IS NOT REQUIRED FOR IQ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4F83B-7BFA-33C7-6FE8-BA38AEDE0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08DF1-CD50-4F59-A051-6BF45E54FAC2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59480-7B6A-44CC-1438-CEE000F8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56238-D603-9C1A-79D4-5AF29F507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1983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6BC9-ADE6-7C5D-427D-991C69B9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20532"/>
          </a:xfrm>
        </p:spPr>
        <p:txBody>
          <a:bodyPr/>
          <a:lstStyle/>
          <a:p>
            <a:r>
              <a:rPr lang="en-IN" dirty="0"/>
              <a:t>STRENGTH IS NOT NEEDED FOR STABILITY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E4CBE-A8D7-874E-7A1E-FDFA4B13C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8BD9D-1EE4-404D-AA28-262733FF6739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11511-C0EB-3DDA-8D5D-E5037578C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42E4-6439-8AB5-2545-422F7988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551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ABC09-CECE-66EC-634C-EE6FBF0D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IN" dirty="0"/>
              <a:t>SUSTAINED SITTING IS NEEDED FOR FOCUSSING WITH EYES AND EARS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450B7-74A2-C3FF-C811-9EBB3797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771D8-5DF3-4745-A380-46D4E1B10C8C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FEC23-5939-64D3-AF18-C3F99F70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7CD5F-5026-7689-E5A6-41B2C920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16826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6111-E0FC-5B2D-D4A9-67E3C3E7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72897"/>
            <a:ext cx="10515600" cy="1325563"/>
          </a:xfrm>
        </p:spPr>
        <p:txBody>
          <a:bodyPr/>
          <a:lstStyle/>
          <a:p>
            <a:r>
              <a:rPr lang="en-IN" dirty="0"/>
              <a:t>UNLESS U SIT WITHOUT DISTRACTIONS, U CANT FOCUS WITH EYES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D48E6-FAF2-A982-F0F3-688855F4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64C7-7678-4603-A8E2-385386BCB1C5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107F2-B812-3A9B-8F12-F1C276A1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C211F-03BA-6955-14B3-0ED48450C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59377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C922-7DF9-7B63-1405-890F6663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96696"/>
            <a:ext cx="10515600" cy="1325563"/>
          </a:xfrm>
        </p:spPr>
        <p:txBody>
          <a:bodyPr/>
          <a:lstStyle/>
          <a:p>
            <a:r>
              <a:rPr lang="en-IN" dirty="0"/>
              <a:t>FOCUS WITH EYES IS NOT EYE CONTACT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A89D-C7C2-8BDE-444F-8F44D9F2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CC28-5B93-43CB-B842-A2B948C7DD07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6F5AC-C6D8-3EB5-73C7-2DB1D03D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0F97F-BD64-2436-C81A-F9E60CD2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2732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6948D-C1B4-FB2E-122A-F3AB8F77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2651125"/>
            <a:ext cx="10515600" cy="1325563"/>
          </a:xfrm>
        </p:spPr>
        <p:txBody>
          <a:bodyPr/>
          <a:lstStyle/>
          <a:p>
            <a:r>
              <a:rPr lang="en-IN" dirty="0"/>
              <a:t>FOCUS WITH EYES IS NEEDED IN THE FORM OF SUSTAINED EYE TO EYE CONNECTION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3354-9705-4560-B295-AC2C5D1DA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2FC3B-75CE-42BF-B496-B269133B12C1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F69D6-75E9-C70A-97E0-A1E085B9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CBFFC-9FDE-7845-78F4-773B2AA4F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84950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F193-E10D-3D16-600F-BAB72949C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83782"/>
            <a:ext cx="10428514" cy="1822904"/>
          </a:xfrm>
        </p:spPr>
        <p:txBody>
          <a:bodyPr>
            <a:normAutofit fontScale="90000"/>
          </a:bodyPr>
          <a:lstStyle/>
          <a:p>
            <a:r>
              <a:rPr lang="en-IN" dirty="0"/>
              <a:t>EYE CONTACT IS WITH NONLIVING OBJECTS</a:t>
            </a:r>
            <a:br>
              <a:rPr lang="en-IN" dirty="0"/>
            </a:br>
            <a:r>
              <a:rPr lang="en-IN" dirty="0"/>
              <a:t>WITH LIVING PEOPLE ITS AN EYE TO EYE CONNECTION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BFFE-BEB0-C157-4C83-48259EA1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DE71-066F-43A3-8387-ED6A59F788E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96596-F0B7-F295-F0B4-1B0A9A29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4CE74-2862-FBCA-DAC9-74C2AEEF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0057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CD26-9877-452C-3EB1-0103294CE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766218"/>
            <a:ext cx="10929257" cy="3046753"/>
          </a:xfrm>
        </p:spPr>
        <p:txBody>
          <a:bodyPr/>
          <a:lstStyle/>
          <a:p>
            <a:r>
              <a:rPr lang="en-IN" dirty="0"/>
              <a:t>NO CONNECTION, NO COMMUNICATION, NO CONVERSATION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9211D-3129-69FC-A315-8963522CA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602E-B5FB-4540-A848-55A60CBB6E55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8B4A5-B774-CEA6-833E-077165C7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2D664-089E-49D2-FD63-5079D506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726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2E98-DD74-F505-3586-1C919212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4297"/>
            <a:ext cx="10515600" cy="1325563"/>
          </a:xfrm>
        </p:spPr>
        <p:txBody>
          <a:bodyPr/>
          <a:lstStyle/>
          <a:p>
            <a:r>
              <a:rPr lang="en-IN" dirty="0"/>
              <a:t>UNLESS U FOCUS SUSTAINED WITH EYES, YOU CANNOT LEND AN  EAR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9C4EE-C54E-14C5-EF50-C11A823D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FC8D-E5F8-4720-9BBB-2EE612BFACC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0E355-3363-64E5-310B-BA07F68A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29DC8-9A9A-AB2C-9F8B-D6D38CC6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2092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1E5D-EADB-B7AC-4CEA-3E817BEF2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5" y="2302782"/>
            <a:ext cx="10515600" cy="1325563"/>
          </a:xfrm>
        </p:spPr>
        <p:txBody>
          <a:bodyPr/>
          <a:lstStyle/>
          <a:p>
            <a:r>
              <a:rPr lang="en-IN" dirty="0"/>
              <a:t>ONE WHO CANNOT SIT AND LOOK AT YOU, CANNOT DEVELOP SUSTAINED LISTENING.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7F566-14EF-DB4B-66B0-BE70DB6F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CF60D-A87D-4124-BE5E-E257C89C1B1B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60B03-DD04-E5B1-B146-E4650D99F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C2E3D-5877-AAE8-B326-5F8980F2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68024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E4C17-F806-EB7A-C1BE-097FE290D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862704"/>
            <a:ext cx="10482942" cy="2807268"/>
          </a:xfrm>
        </p:spPr>
        <p:txBody>
          <a:bodyPr>
            <a:normAutofit fontScale="90000"/>
          </a:bodyPr>
          <a:lstStyle/>
          <a:p>
            <a:r>
              <a:rPr lang="en-IN" dirty="0"/>
              <a:t>ITS OUR JOB TO HELP EVERY CHILD SIT LOOK LISTEN…</a:t>
            </a:r>
            <a:br>
              <a:rPr lang="en-IN" dirty="0"/>
            </a:br>
            <a:br>
              <a:rPr lang="en-IN" dirty="0"/>
            </a:br>
            <a:r>
              <a:rPr lang="en-IN" dirty="0"/>
              <a:t>THE DEVELOPMENT OF FIRST 8 MONTHS OF LIFE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079AC-AB75-0E4E-E54C-DDA91838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ACCA-6ED3-4FBF-B426-CC127C75054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79EB-985D-03D5-5F75-2E397C2CE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D7E99-56F5-C262-8615-CC81BBD38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577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3722-08E1-B370-2811-AAE74346F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2422525"/>
            <a:ext cx="10515600" cy="1325563"/>
          </a:xfrm>
        </p:spPr>
        <p:txBody>
          <a:bodyPr/>
          <a:lstStyle/>
          <a:p>
            <a:r>
              <a:rPr lang="en-IN" dirty="0"/>
              <a:t>PHYSICAL SILENCE OR PEACE IS REQUIRED FOR IQ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3E499-5AEE-0F13-99B6-D3BB3222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ADCC-3610-47AB-BB1C-16C49D05266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0D8B9-C176-DA7D-DE93-A84D42E9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D4A15-7D60-0E48-203C-C767C604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915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28CD7-8133-3AA9-8111-EC0B2FBC0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62011"/>
            <a:ext cx="10515600" cy="1325563"/>
          </a:xfrm>
        </p:spPr>
        <p:txBody>
          <a:bodyPr/>
          <a:lstStyle/>
          <a:p>
            <a:r>
              <a:rPr lang="en-IN" dirty="0"/>
              <a:t>ACTUALLY WE ARE HELPING CHILD LEARN BY SITTING, LOOKING, LISTENING.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8232-3E59-1934-4889-7DD76483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F528-55D8-4FE2-864F-C040008842EF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7304E-3AE3-ABCA-908C-8219E35A1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B441-098E-F1CD-C6BA-26C1C496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48361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DA3B-93EC-DC4F-96C5-9F4B58B8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5" y="2945040"/>
            <a:ext cx="10526485" cy="2486931"/>
          </a:xfrm>
        </p:spPr>
        <p:txBody>
          <a:bodyPr>
            <a:normAutofit/>
          </a:bodyPr>
          <a:lstStyle/>
          <a:p>
            <a:r>
              <a:rPr lang="en-IN" dirty="0"/>
              <a:t>MAKING AN AUTISM KID, HELP SIT, LOOK, LISTEN IN SUSTAINED WAY WILL HELP THE CHILD LEARN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44C06-37CC-0654-BDF4-C243333B5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EC71-3DD9-421D-B65A-F5F383E9C942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34465-EFB2-7E05-9801-0A2B27E8B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430BF-7948-F9F2-2D92-354E3E78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697686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4C10C-0A03-DD9D-4C8C-2A1DE229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2683782"/>
            <a:ext cx="10515600" cy="1325563"/>
          </a:xfrm>
        </p:spPr>
        <p:txBody>
          <a:bodyPr/>
          <a:lstStyle/>
          <a:p>
            <a:r>
              <a:rPr lang="en-IN" dirty="0"/>
              <a:t>HELPING LEARN, HELPS SHAPING FUTURE.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FF437-58B4-45EE-C88B-7CE02F835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89F0D-A3E1-4F7E-B9FA-A871C567181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B56B2-2C89-28C3-18C1-AD131DFF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29B52-19E0-2582-CA8F-821F0CCA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394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D9A1-927A-2317-3F72-1375DD53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2" y="2476954"/>
            <a:ext cx="10504714" cy="2650217"/>
          </a:xfrm>
        </p:spPr>
        <p:txBody>
          <a:bodyPr>
            <a:normAutofit fontScale="90000"/>
          </a:bodyPr>
          <a:lstStyle/>
          <a:p>
            <a:r>
              <a:rPr lang="en-IN" dirty="0"/>
              <a:t>SO IF OUR GOAL IS TO LEARN, WE SHALL PRIORITISE ALL EFFORTS ON POSTURE OF LEARNING AND NOT RANDOM THERAPIES.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87545-01CE-DA59-FBE5-4ACB40E9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91330-8C98-4D42-A117-4FCCE62BBD46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0406E-72EE-F07E-2873-1891EB8E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529AC-9C37-626C-65FA-F578E3FF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207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AD49-B4E5-80FE-7ED3-E61A06661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0754"/>
            <a:ext cx="10515600" cy="1325563"/>
          </a:xfrm>
        </p:spPr>
        <p:txBody>
          <a:bodyPr/>
          <a:lstStyle/>
          <a:p>
            <a:r>
              <a:rPr lang="en-IN" dirty="0"/>
              <a:t>THIS IS THE PRINCIPLE OF GOAL DIRECTED COGNITIVE APPROACH.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EBFF2-9F52-6DA9-060D-7D77CF6B6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5A21-AD30-46C8-86A6-726CF93BEF72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3501-8F26-39F8-D4A3-B09BECA8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CE90F-9CCD-A6B2-9290-4FCE1163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0939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EB53-1ADE-1F6F-5411-A8CB6C55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IN" dirty="0"/>
              <a:t>IF WE ARE NOT PRIORITISING THE GOALS, WE ARE WASTING TIME.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2A0A-563D-6D0C-8E0F-E06817F4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7EAD0-2B09-496D-AB00-99D46F288507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BC19C-B890-6A18-F3C6-85320C529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BF774-686D-27E9-FBF3-C8A23073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68113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D9D9-BF14-80EE-E414-D92026030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525"/>
            <a:ext cx="10428514" cy="3281589"/>
          </a:xfrm>
        </p:spPr>
        <p:txBody>
          <a:bodyPr>
            <a:normAutofit/>
          </a:bodyPr>
          <a:lstStyle/>
          <a:p>
            <a:r>
              <a:rPr lang="en-IN" dirty="0"/>
              <a:t>OUR FIRST GOAL IS TO MAKE THE CHILD PHYSICALLY STABLE, THAT IS</a:t>
            </a:r>
            <a:br>
              <a:rPr lang="en-IN" dirty="0"/>
            </a:br>
            <a:r>
              <a:rPr lang="en-IN" dirty="0"/>
              <a:t>SIT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343A7-0309-CA9D-457A-02D22FB4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7C04-15D5-4BDA-A02B-32705BC0C721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F697B-7590-10FE-CF63-EC6B50D31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32C7A-0ACE-0180-A5EE-E8CB39510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9548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AC653-6AF0-2A5C-33F4-92C20507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2346325"/>
            <a:ext cx="10657114" cy="3031218"/>
          </a:xfrm>
        </p:spPr>
        <p:txBody>
          <a:bodyPr>
            <a:normAutofit/>
          </a:bodyPr>
          <a:lstStyle/>
          <a:p>
            <a:r>
              <a:rPr lang="en-IN" dirty="0"/>
              <a:t>IF YOU NEED THE CHILD TO LEARN SITTING, AVOID GIVING EXERCISES / ACTIVITIES AND THERAPIES THAT INVOLVE NON SITTING ACTIVITIES.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A467-64C6-FEFF-42AE-8378E3971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FE66-0506-45CA-9149-230A7670B93E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C6A2E-273A-C020-2AAD-B1D9B6C3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D53AE-E102-3B43-F7E6-FAB04B88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63822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0BAC-39A0-4195-D3A9-E5699B024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71" y="2248354"/>
            <a:ext cx="10537372" cy="3608160"/>
          </a:xfrm>
        </p:spPr>
        <p:txBody>
          <a:bodyPr/>
          <a:lstStyle/>
          <a:p>
            <a:r>
              <a:rPr lang="en-IN" dirty="0"/>
              <a:t>IF WE NEED CHILD TO FOCUS WITH EYES FOR SOCIAL LEARNING, USE EYES FOR EYE TO EYE CONNECTION, NOT FOR DISTRACTIONS OR NON LIVING CONNECTIONS.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D4ED8-EBE6-C217-4DD9-E7F01C927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BA958-448C-4409-A15F-172853B23E30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0AE3-4B1F-F548-AFD8-00F680363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53686-7A8A-8E99-B22A-D86FDBB49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11711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A594-2375-0184-BE15-EDF96B27F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59669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LOOK AT THE CHILD, WHEN U KNOW CHILD IS LOOKING AT U , U FEEL NOW CHILD IS READY TO LISTEN.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93440-43F4-81FF-CDC6-112B9FF2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C17E-E1DB-42D2-9D53-18064F9915BF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7A0D-6E31-CD38-2E66-735DEB0BB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3317F-7A45-ACF6-AD5F-A51CC07C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986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10E33-251D-E9D4-81DB-920F16D91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IN" dirty="0"/>
              <a:t>PHYSICAL FITNESS IS NOT NEEDED FOR COGNITIVE DEVELOPMENT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812FA-AB9E-06B1-1F25-8CB45DFC3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4AC3-800C-40ED-A33A-F30814057EA0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6BB84-7359-2E7B-B5A5-566DCA16E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7901C-AD12-0272-8BBE-1ED09BB58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5709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509ED-88C7-4CC0-697A-FAA46A2C7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062549" cy="5661774"/>
          </a:xfrm>
        </p:spPr>
        <p:txBody>
          <a:bodyPr anchor="b">
            <a:normAutofit fontScale="90000"/>
          </a:bodyPr>
          <a:lstStyle/>
          <a:p>
            <a:r>
              <a:rPr lang="en-IN" sz="5400" dirty="0"/>
              <a:t>WHEN U FEEL GOD IS LOOKING AT U, U END UP PRAYING TO GOD FEELING AS IF GOD IS LISTENING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BCB32-43A8-34FE-6DD1-53814CB0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92D9-E6EA-4233-B4C8-242CE4774B6A}" type="datetime1">
              <a:rPr lang="en-IN" smtClean="0"/>
              <a:t>08-05-2023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2195E-EC29-4DBD-405F-AA057D64C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DD66D-C0CD-920C-CF3F-977C59D8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60</a:t>
            </a:fld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4CCED7-489E-BF71-4945-EF3EF70B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44" r="-1" b="2527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9048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82935-AE23-0A88-FFF6-FDF4E546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19657" cy="5328104"/>
          </a:xfrm>
        </p:spPr>
        <p:txBody>
          <a:bodyPr/>
          <a:lstStyle/>
          <a:p>
            <a:r>
              <a:rPr lang="en-IN" dirty="0"/>
              <a:t>IF OUR NEED IS TO CONNECT WITH HUMANS WITH EYES, GIVE EYE TO EYE LEARNING. TO CONNECT, TO FEEL, TO EMOTE AND TO TOUCH THE HEART.. BEGNING OF NONVERBAL COMMUNICATION.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4CC5E-9AF1-4D62-3424-6BC69D4BB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F7453-9C9D-49EE-8B93-539E2167945B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BB60A-334F-B3E8-E416-DD3A6FF5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1D1B-4D82-4FEB-96E3-632E4A0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9438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0B6A3-F215-406D-6A8D-80E02832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14857" cy="4903561"/>
          </a:xfrm>
        </p:spPr>
        <p:txBody>
          <a:bodyPr/>
          <a:lstStyle/>
          <a:p>
            <a:r>
              <a:rPr lang="en-IN" dirty="0"/>
              <a:t>LIVING TO LIVING LEARNING IS MORE INFORMATIVE BY NONLIVING TO LIVING LEARNING.</a:t>
            </a:r>
            <a:br>
              <a:rPr lang="en-IN" dirty="0"/>
            </a:br>
            <a:r>
              <a:rPr lang="en-IN" dirty="0"/>
              <a:t>SIT WITH A HUMAN FACE TO FACE FOR SOCIAL  BEHAVIORAL LEARNING.</a:t>
            </a:r>
            <a:br>
              <a:rPr lang="en-IN" dirty="0"/>
            </a:br>
            <a:r>
              <a:rPr lang="en-IN" dirty="0"/>
              <a:t>SO AVOID SCREEN BASED LEARNING.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5DD7A-F551-422E-7E9F-DD5F3A81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74C2E-9DE9-48D2-807E-3E77130DA77C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C7A3D-B95E-185D-D0C3-C428DB9F7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66F4A-7C85-0CE0-0E4A-CCAB104B2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66362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CB474-42D3-3EBC-B91C-DE206CC5E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IN" dirty="0"/>
              <a:t>WHEN U FEEL CHILD NEEDS TO COMMUNICATE MORE, TALK MORE, CHILD SHOULD LISTEN MORE.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3AA6-9C83-4CCC-4D8A-5DD874CE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4383C-6202-400C-A4CF-3424EE290F29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DED60-1FFE-1B9A-461F-833C0848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4000-443C-36FC-E711-844272442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147785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21C57-227E-2994-4FDB-B4B43BBC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63200" cy="4152446"/>
          </a:xfrm>
        </p:spPr>
        <p:txBody>
          <a:bodyPr/>
          <a:lstStyle/>
          <a:p>
            <a:r>
              <a:rPr lang="en-IN" dirty="0"/>
              <a:t>SUSTAINED LISTENING, SUSTAINED ATTENTION, SUSTAINED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F7D36-0192-31ED-02C9-7AD7DC0D1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45EAA-E9FE-42F0-9202-029A8B0DEC7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DF3E-E874-2594-BF73-ECA4458D7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74A74-C77D-FA91-999C-5AE828094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65306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06750-653C-EE8B-D6CE-4F13C8F4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1562554"/>
            <a:ext cx="10297885" cy="3042103"/>
          </a:xfrm>
        </p:spPr>
        <p:txBody>
          <a:bodyPr>
            <a:normAutofit/>
          </a:bodyPr>
          <a:lstStyle/>
          <a:p>
            <a:r>
              <a:rPr lang="en-IN" dirty="0"/>
              <a:t>IF OUR GOAL IS TO FILL UP THE LANGUAGE DEFICIT, USE THE AUDITORY ATTENTION FOR LANGUAGE  BASED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DB47-9793-EDEE-56CC-0639E058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9B8ED-FF8F-4C2A-88ED-75CF6D16097C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22FDE-0843-5F77-1319-D563998A1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7D272-3E57-32DD-0C7F-C764FF0F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51074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78EC-F870-01E5-C5D5-52634B71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69286" cy="4468132"/>
          </a:xfrm>
        </p:spPr>
        <p:txBody>
          <a:bodyPr/>
          <a:lstStyle/>
          <a:p>
            <a:r>
              <a:rPr lang="en-IN" dirty="0"/>
              <a:t>MUSIC DOESN’T HELP IN UNDERSTANDING LANGAUGE.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DE54A-4877-6B56-5048-6A4309A5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A7186-BA80-4BE1-B1AA-1FAE71188C6B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D7F67-DEE5-F016-DFCC-ECFC9FA0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0BCF4-69AA-EFC3-4E1A-73B4AD1DA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47415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44CE-EBAA-68C6-3D15-736A6AB25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8" y="365125"/>
            <a:ext cx="11451772" cy="4620532"/>
          </a:xfrm>
        </p:spPr>
        <p:txBody>
          <a:bodyPr/>
          <a:lstStyle/>
          <a:p>
            <a:r>
              <a:rPr lang="en-IN" dirty="0"/>
              <a:t>SANGIT DOLNE KE LIYE , BHASHA BOLNE KE LIYE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BEDA6-CE50-58F0-40E6-19C90FE08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106F-B16F-4E0E-A4CA-C2E90A3E01D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4E839-3A44-5F48-12F6-F44BC34E5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49423-29B7-9E9A-931C-C6ECC38C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25399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C293-BD10-CEFB-C4A1-056C45DD4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134600" cy="4740276"/>
          </a:xfrm>
        </p:spPr>
        <p:txBody>
          <a:bodyPr/>
          <a:lstStyle/>
          <a:p>
            <a:r>
              <a:rPr lang="en-IN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340A6-CEFA-C007-0F24-8A7BE154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C5730-CF0D-4286-B3DC-8E1111A4A005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CF2F4-EE77-0249-6B36-13CED0DED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0D0B7-9806-E619-218D-FFF85A32A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90598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0D95-3928-CEBC-5D2A-B4CF5EF3B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AUTISM REVERSAL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4DA99-E778-0BE1-C4F8-0975C5A5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D730A-64AF-745C-44E3-67A7281E3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D0D0D-575B-49CE-A591-1DE49AA60D50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C04F1-55E4-B1F7-2636-1F1CB71D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CF132-6423-95FE-68D8-666C69F1D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078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3E0C7-2674-772D-22BE-2C0206836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2596697"/>
            <a:ext cx="10515600" cy="1325563"/>
          </a:xfrm>
        </p:spPr>
        <p:txBody>
          <a:bodyPr/>
          <a:lstStyle/>
          <a:p>
            <a:r>
              <a:rPr lang="en-IN" dirty="0"/>
              <a:t>PHYSICAL FITNESS IS NOT NEEDED FOR LEARNING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601D7-BA5A-40CB-A3F5-3C155163C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6465C-EB06-4DF7-9EB1-A5D683E9D1D4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E4E32-6155-98B8-779E-408EBFD8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C6CDC-8BD7-B89B-1F37-28B4584A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54714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EC43-A0AC-E4AC-7C00-601A91C9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5110389"/>
          </a:xfrm>
        </p:spPr>
        <p:txBody>
          <a:bodyPr>
            <a:normAutofit/>
          </a:bodyPr>
          <a:lstStyle/>
          <a:p>
            <a:r>
              <a:rPr lang="en-IN" dirty="0"/>
              <a:t>PART 2 DEVELOPMENT OF COMMUNICATION</a:t>
            </a:r>
            <a:br>
              <a:rPr lang="en-IN" dirty="0"/>
            </a:br>
            <a:r>
              <a:rPr lang="en-IN" dirty="0"/>
              <a:t>PART 3 DEVELOPMENT OF EGO, PERSONALITY, BEHAVIOUR</a:t>
            </a:r>
            <a:br>
              <a:rPr lang="en-IN" dirty="0"/>
            </a:br>
            <a:r>
              <a:rPr lang="en-IN" dirty="0"/>
              <a:t>PART 4 DEVELOPMENT OF SYNTAX, COMPOSITION, STORIES</a:t>
            </a:r>
            <a:br>
              <a:rPr lang="en-IN" dirty="0"/>
            </a:br>
            <a:r>
              <a:rPr lang="en-IN" dirty="0"/>
              <a:t>PART 5 SCIENCE AND MATHS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A2DB-644A-AC66-14B9-1E5C018E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56B7A-F5C7-42C6-8143-DEBA538B8C83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58D2A-E854-4ED5-C0FD-9E2C33C9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D7B7-790B-CB79-087F-5024BDD3C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7825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AD942-45D8-4DD6-B7CE-20196CB80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23DB7-D9A1-F1D3-6E57-E0ED96D98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8DD7B-3135-2084-0909-44E058F7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06BC-3150-4C4C-9A99-75B9D0841BF2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89019-71F2-4FD7-5D96-4DBE67BB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1E9D4-1914-FE5D-6197-87C29B9A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0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9D85-782C-6D72-B96D-E96D3E531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2640240"/>
            <a:ext cx="10515600" cy="1325563"/>
          </a:xfrm>
        </p:spPr>
        <p:txBody>
          <a:bodyPr/>
          <a:lstStyle/>
          <a:p>
            <a:r>
              <a:rPr lang="en-IN" dirty="0"/>
              <a:t>LEARNING IS PRIMARILY A SENSORY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67B9-C3D5-89C6-6D3C-0AFA09E00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FB008-3460-429A-B9AD-CBD6E703E050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D2193-2823-AB24-753B-4AE9888D0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405EF-6C16-4372-898D-6B47B064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4045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9934B-B475-EC9C-8E41-CE9D84D0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IN" dirty="0"/>
              <a:t>LEARNING IS NOT A MOTOR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B1BE2-0928-F79A-97B2-65C101F2E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8952-B028-46B2-9AA3-63E5B8821F7A}" type="datetime1">
              <a:rPr lang="en-IN" smtClean="0"/>
              <a:t>08-05-2023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5EB6D-520F-E22E-4D9C-F390D9EDC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KONDEKAR WWW.AUTISMDOCTOR.IN MAKING SENSE SHAPING FUTURE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605C1-A868-7956-49C4-79B8D971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F176D-8904-4A82-B6F1-11A303FE6BC1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3252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82</TotalTime>
  <Words>1788</Words>
  <Application>Microsoft Office PowerPoint</Application>
  <PresentationFormat>Widescreen</PresentationFormat>
  <Paragraphs>278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Ion</vt:lpstr>
      <vt:lpstr>PowerPoint Presentation</vt:lpstr>
      <vt:lpstr>PowerPoint Presentation</vt:lpstr>
      <vt:lpstr>PowerPoint Presentation</vt:lpstr>
      <vt:lpstr>PHYSICAL STRENGTH IS NOT REQUIRED FOR IQ DEVELOPMENT</vt:lpstr>
      <vt:lpstr>PHYSICAL SILENCE OR PEACE IS REQUIRED FOR IQ DEVELOPMENT</vt:lpstr>
      <vt:lpstr>PHYSICAL FITNESS IS NOT NEEDED FOR COGNITIVE DEVELOPMENT</vt:lpstr>
      <vt:lpstr>PHYSICAL FITNESS IS NOT NEEDED FOR LEARNING</vt:lpstr>
      <vt:lpstr>LEARNING IS PRIMARILY A SENSORY PROCESS</vt:lpstr>
      <vt:lpstr>LEARNING IS NOT A MOTOR PROCESS</vt:lpstr>
      <vt:lpstr>MOTOR PROCESSES ARE NOT NEEDED FOR SENSORY DEVELOPMENT</vt:lpstr>
      <vt:lpstr>SPENDING TIME ON MOTOR EXERCISES WILL BE AT COST OF TIME GIVEN FOR SENSORY EXERCISES WHEN THE GOAL IS TO GENERATE SENSORY DEVELOPMENT.</vt:lpstr>
      <vt:lpstr>CEREBRAL PALSY IS A MOTOR DEFICIT MOTOR EXERCISES ARE MUST IN CEREBRAL PALSY</vt:lpstr>
      <vt:lpstr>AUTISM IS NOT CEREBRAL PALSY, IT IS A SENSORY VARIANT OF STATIC ONE TIME SENSORY INSULT MANIFESTING AS SENSORY DEFICIT.</vt:lpstr>
      <vt:lpstr>SENSORY EXERCISES SHALL BE THE CRUX OF SENSORY DEVELOPMENT.</vt:lpstr>
      <vt:lpstr>SENSORY EXERCISES SHALL BE MAINSTAY OF DEVELOPING SENSES, HELPING THE SENSORY DEVELOPMENT IN AUTISM.</vt:lpstr>
      <vt:lpstr>AUTISM IS A CENTRAL SENSE DEFICIT</vt:lpstr>
      <vt:lpstr>CENTRAL MOTOR DEFICIT HAS NO NON-SENSE BEHAVIOUR</vt:lpstr>
      <vt:lpstr>REAL SENSORY DEVELOPMENT  IS OF SENSE OF LEARNING</vt:lpstr>
      <vt:lpstr>LEARNING IS A SENSORY PROCESS. </vt:lpstr>
      <vt:lpstr>LEARNING IS REQUIRED FOR DEVELOPMENT OF SENSE</vt:lpstr>
      <vt:lpstr>LEARNING IS A PROCESS OF SENSE PERCEPTION, SENSE PROCESSION, SENSE COGNITION </vt:lpstr>
      <vt:lpstr>CENTRAL SENSORY DEVELOPMENT IS MORE IMPPORTANT FOR DEVELOPMENT OF CENTRAL SENSE</vt:lpstr>
      <vt:lpstr>90% OF SENSE IS DEVELOPED BY EYE AND EAR</vt:lpstr>
      <vt:lpstr>PERIPHERAL SENSORY ORGANS HAVE LEAST ROLE IN COGNITION, COMPARED TO EYES AND EARS, THE HEAD SENSES</vt:lpstr>
      <vt:lpstr>WORKING ON PHYSICAL EXERCISES INSTEAD OF SENSORY EXERCISES IS LIKE TREATING CP AND NOT AUTISM</vt:lpstr>
      <vt:lpstr>WORKING ON PHYSICAL EXERCISES FOR SENSORY NEEDS IS WASTE OF TIME.</vt:lpstr>
      <vt:lpstr>SENSORY NEEDS DOESN’T MEAN CHILD NEEDS IT, IT SHOULD MEAN THAN SPECIFIC SENSE IS NOT HELPING IN LEARNING</vt:lpstr>
      <vt:lpstr>WHAT IS AFFECTED SHALL BE THE GOAL, SO CENTRAL SENSORY DEVELOPMENT SHALL BE THE GOAL</vt:lpstr>
      <vt:lpstr>REAL SENSORY DEVELOPMENT IS DEVELOPING THE COMMON SENSE</vt:lpstr>
      <vt:lpstr>COMMON SENSE IS A REFLECTION OF LEARNING THROUGH EYES AND EARS</vt:lpstr>
      <vt:lpstr>LEARNING BY EYES IS PASSIVE, GLORIFYING A CHILD AS VISUAL LEARNER TAKES HIM AWAY FROM AUDITORY LEARNING.</vt:lpstr>
      <vt:lpstr>AUDITORY LEARNING GIVES MUCH MORE QUALITY LEARNING THAN EYES.</vt:lpstr>
      <vt:lpstr>VISION HAS LIMITS OF LEARNING READ LANGUAGE OR HEARING IS LIMITLESS KNOWLEDGE</vt:lpstr>
      <vt:lpstr>LEARNING NEEDS A POSTURE OF ATTENTION</vt:lpstr>
      <vt:lpstr>POSTURE OF ATTENTION FOR LEARNING</vt:lpstr>
      <vt:lpstr>PowerPoint Presentation</vt:lpstr>
      <vt:lpstr>PowerPoint Presentation</vt:lpstr>
      <vt:lpstr>POSTURE OF SIT, LOOK AND LISTEN.. TO LEARN   #MAKINGSENSE</vt:lpstr>
      <vt:lpstr>TO LEARN SENSIBLY, PHYSICAL STABILITY AND NOT PHYSICAL STRENGTH IS NEEDED  </vt:lpstr>
      <vt:lpstr>STRENGTH IS NOT NEEDED FOR STABILITY</vt:lpstr>
      <vt:lpstr>SUSTAINED SITTING IS NEEDED FOR FOCUSSING WITH EYES AND EARS</vt:lpstr>
      <vt:lpstr>UNLESS U SIT WITHOUT DISTRACTIONS, U CANT FOCUS WITH EYES</vt:lpstr>
      <vt:lpstr>FOCUS WITH EYES IS NOT EYE CONTACT</vt:lpstr>
      <vt:lpstr>FOCUS WITH EYES IS NEEDED IN THE FORM OF SUSTAINED EYE TO EYE CONNECTION </vt:lpstr>
      <vt:lpstr>EYE CONTACT IS WITH NONLIVING OBJECTS WITH LIVING PEOPLE ITS AN EYE TO EYE CONNECTION</vt:lpstr>
      <vt:lpstr>NO CONNECTION, NO COMMUNICATION, NO CONVERSATION</vt:lpstr>
      <vt:lpstr>UNLESS U FOCUS SUSTAINED WITH EYES, YOU CANNOT LEND AN  EAR</vt:lpstr>
      <vt:lpstr>ONE WHO CANNOT SIT AND LOOK AT YOU, CANNOT DEVELOP SUSTAINED LISTENING. </vt:lpstr>
      <vt:lpstr>ITS OUR JOB TO HELP EVERY CHILD SIT LOOK LISTEN…  THE DEVELOPMENT OF FIRST 8 MONTHS OF LIFE</vt:lpstr>
      <vt:lpstr>ACTUALLY WE ARE HELPING CHILD LEARN BY SITTING, LOOKING, LISTENING.</vt:lpstr>
      <vt:lpstr>MAKING AN AUTISM KID, HELP SIT, LOOK, LISTEN IN SUSTAINED WAY WILL HELP THE CHILD LEARN</vt:lpstr>
      <vt:lpstr>HELPING LEARN, HELPS SHAPING FUTURE.</vt:lpstr>
      <vt:lpstr>SO IF OUR GOAL IS TO LEARN, WE SHALL PRIORITISE ALL EFFORTS ON POSTURE OF LEARNING AND NOT RANDOM THERAPIES.</vt:lpstr>
      <vt:lpstr>THIS IS THE PRINCIPLE OF GOAL DIRECTED COGNITIVE APPROACH.</vt:lpstr>
      <vt:lpstr>IF WE ARE NOT PRIORITISING THE GOALS, WE ARE WASTING TIME.</vt:lpstr>
      <vt:lpstr>OUR FIRST GOAL IS TO MAKE THE CHILD PHYSICALLY STABLE, THAT IS SIT</vt:lpstr>
      <vt:lpstr>IF YOU NEED THE CHILD TO LEARN SITTING, AVOID GIVING EXERCISES / ACTIVITIES AND THERAPIES THAT INVOLVE NON SITTING ACTIVITIES.</vt:lpstr>
      <vt:lpstr>IF WE NEED CHILD TO FOCUS WITH EYES FOR SOCIAL LEARNING, USE EYES FOR EYE TO EYE CONNECTION, NOT FOR DISTRACTIONS OR NON LIVING CONNECTIONS.</vt:lpstr>
      <vt:lpstr>LOOK AT THE CHILD, WHEN U KNOW CHILD IS LOOKING AT U , U FEEL NOW CHILD IS READY TO LISTEN.</vt:lpstr>
      <vt:lpstr>WHEN U FEEL GOD IS LOOKING AT U, U END UP PRAYING TO GOD FEELING AS IF GOD IS LISTENING</vt:lpstr>
      <vt:lpstr>IF OUR NEED IS TO CONNECT WITH HUMANS WITH EYES, GIVE EYE TO EYE LEARNING. TO CONNECT, TO FEEL, TO EMOTE AND TO TOUCH THE HEART.. BEGNING OF NONVERBAL COMMUNICATION.</vt:lpstr>
      <vt:lpstr>LIVING TO LIVING LEARNING IS MORE INFORMATIVE BY NONLIVING TO LIVING LEARNING. SIT WITH A HUMAN FACE TO FACE FOR SOCIAL  BEHAVIORAL LEARNING. SO AVOID SCREEN BASED LEARNING.</vt:lpstr>
      <vt:lpstr>WHEN U FEEL CHILD NEEDS TO COMMUNICATE MORE, TALK MORE, CHILD SHOULD LISTEN MORE.</vt:lpstr>
      <vt:lpstr>SUSTAINED LISTENING, SUSTAINED ATTENTION, SUSTAINED LEARNING</vt:lpstr>
      <vt:lpstr>IF OUR GOAL IS TO FILL UP THE LANGUAGE DEFICIT, USE THE AUDITORY ATTENTION FOR LANGUAGE  BASED LEARNING</vt:lpstr>
      <vt:lpstr>MUSIC DOESN’T HELP IN UNDERSTANDING LANGAUGE.</vt:lpstr>
      <vt:lpstr>SANGIT DOLNE KE LIYE , BHASHA BOLNE KE LIYE</vt:lpstr>
      <vt:lpstr>CONCLUSIONS</vt:lpstr>
      <vt:lpstr>AUTISM REVERSAL PRINCIPLES</vt:lpstr>
      <vt:lpstr>PART 2 DEVELOPMENT OF COMMUNICATION PART 3 DEVELOPMENT OF EGO, PERSONALITY, BEHAVIOUR PART 4 DEVELOPMENT OF SYNTAX, COMPOSITION, STORIES PART 5 SCIENCE AND MATHS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Alpana Kondekar</dc:creator>
  <cp:lastModifiedBy>santosh Kondekar</cp:lastModifiedBy>
  <cp:revision>4</cp:revision>
  <dcterms:created xsi:type="dcterms:W3CDTF">2023-05-03T12:26:21Z</dcterms:created>
  <dcterms:modified xsi:type="dcterms:W3CDTF">2023-05-07T21:56:34Z</dcterms:modified>
</cp:coreProperties>
</file>